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Mohd.%20Usama\Desktop\Office%20General\PBAS\Multimedia%20content%20development\AUD-20180802-WA0023.m4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Climate change  agriculture pic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229600" cy="5943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rgbClr val="C00000"/>
                </a:solidFill>
              </a:rPr>
              <a:t>CLIMATE  CHANGE &amp; AGRICULTURE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PROGRAM AT GYAN VANI RADIO 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STATION  4 JUNE,2018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5" name="AUD-20180802-WA002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5720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On-screen Show (4:3)</PresentationFormat>
  <Paragraphs>3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CLIMATE  CHANGE &amp; AGRICULTURE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 CHANGE &amp; AGRICULTURE</dc:title>
  <dc:creator>Mohd. Usama</dc:creator>
  <cp:lastModifiedBy>Mohd. Usama</cp:lastModifiedBy>
  <cp:revision>2</cp:revision>
  <dcterms:created xsi:type="dcterms:W3CDTF">2006-08-16T00:00:00Z</dcterms:created>
  <dcterms:modified xsi:type="dcterms:W3CDTF">2020-04-17T13:50:13Z</dcterms:modified>
</cp:coreProperties>
</file>